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72" d="100"/>
          <a:sy n="72" d="100"/>
        </p:scale>
        <p:origin x="1776"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10.11.2020</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extLst>
      <p:ext uri="{BB962C8B-B14F-4D97-AF65-F5344CB8AC3E}">
        <p14:creationId xmlns:p14="http://schemas.microsoft.com/office/powerpoint/2010/main" val="35177004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Anschluss 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extLst>
      <p:ext uri="{BB962C8B-B14F-4D97-AF65-F5344CB8AC3E}">
        <p14:creationId xmlns:p14="http://schemas.microsoft.com/office/powerpoint/2010/main" val="305109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extLst>
      <p:ext uri="{BB962C8B-B14F-4D97-AF65-F5344CB8AC3E}">
        <p14:creationId xmlns:p14="http://schemas.microsoft.com/office/powerpoint/2010/main" val="2967204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extLst>
      <p:ext uri="{BB962C8B-B14F-4D97-AF65-F5344CB8AC3E}">
        <p14:creationId xmlns:p14="http://schemas.microsoft.com/office/powerpoint/2010/main" val="830890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extLst>
      <p:ext uri="{BB962C8B-B14F-4D97-AF65-F5344CB8AC3E}">
        <p14:creationId xmlns:p14="http://schemas.microsoft.com/office/powerpoint/2010/main" val="1895194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extLst>
      <p:ext uri="{BB962C8B-B14F-4D97-AF65-F5344CB8AC3E}">
        <p14:creationId xmlns:p14="http://schemas.microsoft.com/office/powerpoint/2010/main" val="22056666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a:solidFill>
                  <a:schemeClr val="tx1"/>
                </a:solidFill>
                <a:effectLst/>
                <a:latin typeface="Times New Roman" pitchFamily="18" charset="0"/>
                <a:ea typeface="+mn-ea"/>
                <a:cs typeface="+mn-cs"/>
              </a:rPr>
              <a:t>)</a:t>
            </a:r>
            <a:r>
              <a:rPr lang="de-DE" sz="1200" kern="1200" baseline="0">
                <a:solidFill>
                  <a:schemeClr val="tx1"/>
                </a:solidFill>
                <a:effectLst/>
                <a:latin typeface="Times New Roman" pitchFamily="18" charset="0"/>
                <a:ea typeface="+mn-ea"/>
                <a:cs typeface="+mn-cs"/>
              </a:rPr>
              <a:t> – </a:t>
            </a:r>
            <a:r>
              <a:rPr lang="de-DE" altLang="de-DE">
                <a:latin typeface="Arial" panose="020B0604020202020204" pitchFamily="34" charset="0"/>
                <a:ea typeface="MS PGothic" panose="020B0600070205080204" pitchFamily="34" charset="-128"/>
                <a:cs typeface="Arial" panose="020B0604020202020204" pitchFamily="34" charset="0"/>
              </a:rPr>
              <a:t>mit </a:t>
            </a:r>
            <a:r>
              <a:rPr lang="de-DE" altLang="de-DE" dirty="0">
                <a:latin typeface="Arial" panose="020B0604020202020204" pitchFamily="34" charset="0"/>
                <a:ea typeface="MS PGothic" panose="020B0600070205080204" pitchFamily="34" charset="-128"/>
                <a:cs typeface="Arial" panose="020B0604020202020204" pitchFamily="34" charset="0"/>
              </a:rPr>
              <a:t>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extLst>
      <p:ext uri="{BB962C8B-B14F-4D97-AF65-F5344CB8AC3E}">
        <p14:creationId xmlns:p14="http://schemas.microsoft.com/office/powerpoint/2010/main" val="3606186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extLst>
      <p:ext uri="{BB962C8B-B14F-4D97-AF65-F5344CB8AC3E}">
        <p14:creationId xmlns:p14="http://schemas.microsoft.com/office/powerpoint/2010/main" val="621992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extLst>
      <p:ext uri="{BB962C8B-B14F-4D97-AF65-F5344CB8AC3E}">
        <p14:creationId xmlns:p14="http://schemas.microsoft.com/office/powerpoint/2010/main" val="2661700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extLst>
      <p:ext uri="{BB962C8B-B14F-4D97-AF65-F5344CB8AC3E}">
        <p14:creationId xmlns:p14="http://schemas.microsoft.com/office/powerpoint/2010/main" val="49705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extLst>
      <p:ext uri="{BB962C8B-B14F-4D97-AF65-F5344CB8AC3E}">
        <p14:creationId xmlns:p14="http://schemas.microsoft.com/office/powerpoint/2010/main" val="3416198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(nach § 61 Abs. 2 und 3) 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extLst>
      <p:ext uri="{BB962C8B-B14F-4D97-AF65-F5344CB8AC3E}">
        <p14:creationId xmlns:p14="http://schemas.microsoft.com/office/powerpoint/2010/main" val="224777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extLst>
      <p:ext uri="{BB962C8B-B14F-4D97-AF65-F5344CB8AC3E}">
        <p14:creationId xmlns:p14="http://schemas.microsoft.com/office/powerpoint/2010/main" val="21919098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extLst>
      <p:ext uri="{BB962C8B-B14F-4D97-AF65-F5344CB8AC3E}">
        <p14:creationId xmlns:p14="http://schemas.microsoft.com/office/powerpoint/2010/main" val="21988377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extLst>
      <p:ext uri="{BB962C8B-B14F-4D97-AF65-F5344CB8AC3E}">
        <p14:creationId xmlns:p14="http://schemas.microsoft.com/office/powerpoint/2010/main" val="14413553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extLst>
      <p:ext uri="{BB962C8B-B14F-4D97-AF65-F5344CB8AC3E}">
        <p14:creationId xmlns:p14="http://schemas.microsoft.com/office/powerpoint/2010/main" val="26983315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extLst>
      <p:ext uri="{BB962C8B-B14F-4D97-AF65-F5344CB8AC3E}">
        <p14:creationId xmlns:p14="http://schemas.microsoft.com/office/powerpoint/2010/main" val="17191243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extLst>
      <p:ext uri="{BB962C8B-B14F-4D97-AF65-F5344CB8AC3E}">
        <p14:creationId xmlns:p14="http://schemas.microsoft.com/office/powerpoint/2010/main" val="11579218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extLst>
      <p:ext uri="{BB962C8B-B14F-4D97-AF65-F5344CB8AC3E}">
        <p14:creationId xmlns:p14="http://schemas.microsoft.com/office/powerpoint/2010/main" val="20138310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extLst>
      <p:ext uri="{BB962C8B-B14F-4D97-AF65-F5344CB8AC3E}">
        <p14:creationId xmlns:p14="http://schemas.microsoft.com/office/powerpoint/2010/main" val="37819236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extLst>
      <p:ext uri="{BB962C8B-B14F-4D97-AF65-F5344CB8AC3E}">
        <p14:creationId xmlns:p14="http://schemas.microsoft.com/office/powerpoint/2010/main" val="20164442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extLst>
      <p:ext uri="{BB962C8B-B14F-4D97-AF65-F5344CB8AC3E}">
        <p14:creationId xmlns:p14="http://schemas.microsoft.com/office/powerpoint/2010/main" val="234477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extLst>
      <p:ext uri="{BB962C8B-B14F-4D97-AF65-F5344CB8AC3E}">
        <p14:creationId xmlns:p14="http://schemas.microsoft.com/office/powerpoint/2010/main" val="2713785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extLst>
      <p:ext uri="{BB962C8B-B14F-4D97-AF65-F5344CB8AC3E}">
        <p14:creationId xmlns:p14="http://schemas.microsoft.com/office/powerpoint/2010/main" val="2489689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extLst>
      <p:ext uri="{BB962C8B-B14F-4D97-AF65-F5344CB8AC3E}">
        <p14:creationId xmlns:p14="http://schemas.microsoft.com/office/powerpoint/2010/main" val="4052583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extLst>
      <p:ext uri="{BB962C8B-B14F-4D97-AF65-F5344CB8AC3E}">
        <p14:creationId xmlns:p14="http://schemas.microsoft.com/office/powerpoint/2010/main" val="4000441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extLst>
      <p:ext uri="{BB962C8B-B14F-4D97-AF65-F5344CB8AC3E}">
        <p14:creationId xmlns:p14="http://schemas.microsoft.com/office/powerpoint/2010/main" val="882015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extLst>
      <p:ext uri="{BB962C8B-B14F-4D97-AF65-F5344CB8AC3E}">
        <p14:creationId xmlns:p14="http://schemas.microsoft.com/office/powerpoint/2010/main" val="1665208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extLst>
      <p:ext uri="{BB962C8B-B14F-4D97-AF65-F5344CB8AC3E}">
        <p14:creationId xmlns:p14="http://schemas.microsoft.com/office/powerpoint/2010/main" val="7650560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10. November 2020</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Dienstag, 10. November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Dienstag, 10. November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Dienstag, 10. November 2020</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Dienstag, 10. November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Dienstag, 10. November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Dienstag, 10. November 2020</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Dienstag, 10. November 2020</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Dienstag, 10. November 2020</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Dienstag, 10. November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Dienstag, 10. November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Dienstag, 10. November 2020</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Dienstag, 10. November 2020</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10. November 2020</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33"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10. November 2020</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sp>
        <p:nvSpPr>
          <p:cNvPr id="33" name="Fußzeilenplatzhalter 4"/>
          <p:cNvSpPr>
            <a:spLocks noGrp="1"/>
          </p:cNvSpPr>
          <p:nvPr>
            <p:ph type="ftr" sz="quarter" idx="11"/>
          </p:nvPr>
        </p:nvSpPr>
        <p:spPr/>
        <p:txBody>
          <a:bodyPr/>
          <a:lstStyle/>
          <a:p>
            <a:pPr>
              <a:defRPr/>
            </a:pPr>
            <a:r>
              <a:rPr lang="de-DE"/>
              <a:t>Hessisches Kultusministerium</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10. November 2020</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r>
              <a:rPr lang="de-DE"/>
              <a:t/>
            </a: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a:solidFill>
                  <a:srgbClr val="244894"/>
                </a:solidFill>
              </a:rPr>
              <a:t>Hessisches Kultusministerium</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Dienstag, 10. November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10. November 2020</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sp>
        <p:nvSpPr>
          <p:cNvPr id="67" name="Fußzeilenplatzhalter 4"/>
          <p:cNvSpPr>
            <a:spLocks noGrp="1"/>
          </p:cNvSpPr>
          <p:nvPr>
            <p:ph type="ftr" sz="quarter" idx="11"/>
          </p:nvPr>
        </p:nvSpPr>
        <p:spPr/>
        <p:txBody>
          <a:bodyPr/>
          <a:lstStyle/>
          <a:p>
            <a:pPr>
              <a:defRPr/>
            </a:pPr>
            <a:r>
              <a:rPr lang="de-DE"/>
              <a:t>Hessisches Kultusministerium</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Dienstag, 10. November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Dienstag, 10. November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Dienstag, 10. November 2020</a:t>
            </a:fld>
            <a:endParaRPr lang="de-DE" dirty="0"/>
          </a:p>
        </p:txBody>
      </p:sp>
      <p:sp>
        <p:nvSpPr>
          <p:cNvPr id="5" name="Fußzeilenplatzhalter 4"/>
          <p:cNvSpPr>
            <a:spLocks noGrp="1"/>
          </p:cNvSpPr>
          <p:nvPr>
            <p:ph type="ftr" sz="quarter" idx="11"/>
          </p:nvPr>
        </p:nvSpPr>
        <p:spPr/>
        <p:txBody>
          <a:bodyPr/>
          <a:lstStyle/>
          <a:p>
            <a:pPr>
              <a:defRPr/>
            </a:pPr>
            <a:r>
              <a:rPr lang="de-DE" dirty="0"/>
              <a:t>Hessisches Kultusministerium</a:t>
            </a:r>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10. November 2020</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10. November 2020</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10. November 2020</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10. November 2020</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10. November 2020</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10. November 2020</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Dienstag, 10. November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Dienstag, 10. November 2020</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5" name="Fußzeilenplatzhalter 4"/>
          <p:cNvSpPr>
            <a:spLocks noGrp="1"/>
          </p:cNvSpPr>
          <p:nvPr>
            <p:ph type="ftr" sz="quarter" idx="11"/>
          </p:nvPr>
        </p:nvSpPr>
        <p:spPr/>
        <p:txBody>
          <a:bodyPr/>
          <a:lstStyle/>
          <a:p>
            <a:pPr>
              <a:defRPr/>
            </a:pPr>
            <a:r>
              <a:rPr lang="de-DE"/>
              <a:t>Hessisches Kultusministerium</a:t>
            </a: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Dienstag, 10. November 2020</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2" name="Fußzeilenplatzhalter 4"/>
          <p:cNvSpPr>
            <a:spLocks noGrp="1"/>
          </p:cNvSpPr>
          <p:nvPr>
            <p:ph type="ftr" sz="quarter" idx="11"/>
          </p:nvPr>
        </p:nvSpPr>
        <p:spPr/>
        <p:txBody>
          <a:bodyPr/>
          <a:lstStyle/>
          <a:p>
            <a:pPr>
              <a:defRPr/>
            </a:pPr>
            <a:r>
              <a:rPr lang="de-DE"/>
              <a:t>Hessisches Kultusministerium</a:t>
            </a: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Dienstag, 10. November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Dienstag, 10. November 2020</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60" name="Fußzeilenplatzhalter 4"/>
          <p:cNvSpPr>
            <a:spLocks noGrp="1"/>
          </p:cNvSpPr>
          <p:nvPr>
            <p:ph type="ftr" sz="quarter" idx="11"/>
          </p:nvPr>
        </p:nvSpPr>
        <p:spPr/>
        <p:txBody>
          <a:bodyPr/>
          <a:lstStyle/>
          <a:p>
            <a:pPr>
              <a:defRPr/>
            </a:pPr>
            <a:r>
              <a:rPr lang="de-DE"/>
              <a:t>Hessisches Kultusministerium</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 www.kultusministerium.hessen.de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10. November 2020</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10. November 2020</a:t>
            </a:fld>
            <a:endParaRPr lang="de-DE" dirty="0"/>
          </a:p>
        </p:txBody>
      </p:sp>
      <p:sp>
        <p:nvSpPr>
          <p:cNvPr id="7" name="Fußzeilenplatzhalter 4"/>
          <p:cNvSpPr>
            <a:spLocks noGrp="1"/>
          </p:cNvSpPr>
          <p:nvPr>
            <p:ph type="ftr" sz="quarter" idx="11"/>
          </p:nvPr>
        </p:nvSpPr>
        <p:spPr/>
        <p:txBody>
          <a:bodyPr/>
          <a:lstStyle/>
          <a:p>
            <a:pPr>
              <a:defRPr/>
            </a:pPr>
            <a:r>
              <a:rPr lang="de-DE"/>
              <a:t>Hessisches Kultusministerium</a:t>
            </a:r>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xmlns="" val="20000"/>
                    </a:ext>
                  </a:extLst>
                </a:gridCol>
                <a:gridCol w="2399597">
                  <a:extLst>
                    <a:ext uri="{9D8B030D-6E8A-4147-A177-3AD203B41FA5}">
                      <a16:colId xmlns:a16="http://schemas.microsoft.com/office/drawing/2014/main" xmlns="" val="20001"/>
                    </a:ext>
                  </a:extLst>
                </a:gridCol>
                <a:gridCol w="2232869">
                  <a:extLst>
                    <a:ext uri="{9D8B030D-6E8A-4147-A177-3AD203B41FA5}">
                      <a16:colId xmlns:a16="http://schemas.microsoft.com/office/drawing/2014/main" xmlns=""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xmlns=""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10. November 2020</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10. November 2020</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10. November 2020</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10. November 2020</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10. November 2020</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10. November 2020</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3529</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28</vt:i4>
      </vt:variant>
    </vt:vector>
  </HeadingPairs>
  <TitlesOfParts>
    <vt:vector size="35" baseType="lpstr">
      <vt:lpstr>MS PGothic</vt:lpstr>
      <vt:lpstr>Arial</vt:lpstr>
      <vt:lpstr>Courier New</vt:lpstr>
      <vt:lpstr>Times</vt:lpstr>
      <vt:lpstr>Times New Roman</vt:lpstr>
      <vt:lpstr>Wingdings</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Claudia Endner</cp:lastModifiedBy>
  <cp:revision>437</cp:revision>
  <cp:lastPrinted>2017-11-03T12:15:33Z</cp:lastPrinted>
  <dcterms:created xsi:type="dcterms:W3CDTF">2004-08-18T22:53:42Z</dcterms:created>
  <dcterms:modified xsi:type="dcterms:W3CDTF">2020-11-10T17:43:52Z</dcterms:modified>
</cp:coreProperties>
</file>